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AD241-151F-45A6-858D-34B734C0F348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0BF81-F5AE-40C6-B79B-DF9C54CBC2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630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0BF81-F5AE-40C6-B79B-DF9C54CBC21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503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Ильдар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1628800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Республиканская </a:t>
            </a:r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военно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– спортивная игра  «Вперёд  юнармейцы!»</a:t>
            </a:r>
            <a:endParaRPr lang="ru-RU" sz="4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psycho1\Desktop\Юнармеец 2018\2018-09-13\0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135" y="2876207"/>
            <a:ext cx="4961527" cy="37211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49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Ильдар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77985" y="1318022"/>
            <a:ext cx="777686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	</a:t>
            </a:r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13 сентября  2018 года команда Татарстанского кадетского корпуса принял участие в </a:t>
            </a:r>
            <a:r>
              <a:rPr lang="ru-RU" sz="2200" b="1" dirty="0" err="1" smtClean="0">
                <a:solidFill>
                  <a:srgbClr val="002060"/>
                </a:solidFill>
                <a:latin typeface="Monotype Corsiva" pitchFamily="66" charset="0"/>
              </a:rPr>
              <a:t>военно</a:t>
            </a:r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 – спортивных играх «Вперёд юнармейцы!»  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	Команда  представила корпус на высоком уровне и  показала достойные результаты. 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Общекомандные: 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1 место  - «Статен в строю, силен в бою»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1 место  - «Теоретический конкурс»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3 место  - «Снаряжение магазина»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3 место - «Подтягивание на перекладине»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Личные достижения: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3 место - «Снаряжение магазина» , кадеты </a:t>
            </a:r>
            <a:r>
              <a:rPr lang="ru-RU" sz="2200" b="1" dirty="0" err="1" smtClean="0">
                <a:solidFill>
                  <a:srgbClr val="002060"/>
                </a:solidFill>
                <a:latin typeface="Monotype Corsiva" pitchFamily="66" charset="0"/>
              </a:rPr>
              <a:t>Латипов</a:t>
            </a:r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Monotype Corsiva" pitchFamily="66" charset="0"/>
              </a:rPr>
              <a:t>Исламхан</a:t>
            </a:r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 , </a:t>
            </a:r>
            <a:r>
              <a:rPr lang="ru-RU" sz="2200" b="1" dirty="0" err="1" smtClean="0">
                <a:solidFill>
                  <a:srgbClr val="002060"/>
                </a:solidFill>
                <a:latin typeface="Monotype Corsiva" pitchFamily="66" charset="0"/>
              </a:rPr>
              <a:t>Галеев</a:t>
            </a:r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Monotype Corsiva" pitchFamily="66" charset="0"/>
              </a:rPr>
              <a:t>Азат</a:t>
            </a:r>
            <a:endParaRPr lang="ru-RU" sz="22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3 место - «Разборка и сборка АК -74», кадет </a:t>
            </a:r>
            <a:r>
              <a:rPr lang="ru-RU" sz="2200" b="1" dirty="0" err="1" smtClean="0">
                <a:solidFill>
                  <a:srgbClr val="002060"/>
                </a:solidFill>
                <a:latin typeface="Monotype Corsiva" pitchFamily="66" charset="0"/>
              </a:rPr>
              <a:t>Гарифуллин</a:t>
            </a:r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 Артур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1 место – «Подтягивание на перекладине», кадет </a:t>
            </a:r>
            <a:r>
              <a:rPr lang="ru-RU" sz="2200" b="1" dirty="0" err="1" smtClean="0">
                <a:solidFill>
                  <a:srgbClr val="002060"/>
                </a:solidFill>
                <a:latin typeface="Monotype Corsiva" pitchFamily="66" charset="0"/>
              </a:rPr>
              <a:t>Файзеханов</a:t>
            </a:r>
            <a:r>
              <a:rPr lang="ru-RU" sz="22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Monotype Corsiva" pitchFamily="66" charset="0"/>
              </a:rPr>
              <a:t>Риназ</a:t>
            </a:r>
            <a:endParaRPr lang="ru-RU" sz="22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12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Ильдар\Desktop\im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77985" y="1318022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	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Users\psycho1\Desktop\Юнармеец 2018\2018-09-13\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18022"/>
            <a:ext cx="3353098" cy="25148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psycho1\Desktop\Юнармеец 2018\2018-09-13\06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18022"/>
            <a:ext cx="3353099" cy="25148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psycho1\Desktop\Юнармеец 2018\2018-09-13\0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072"/>
            <a:ext cx="1872208" cy="2496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psycho1\Desktop\Юнармеец 2018\2018-09-13\05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77072"/>
            <a:ext cx="1872209" cy="2496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psycho1\Desktop\Юнармеец 2018\2018-09-13\06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77072"/>
            <a:ext cx="1872209" cy="2496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psycho1\Desktop\Юнармеец 2018\2018-09-13\06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80596" y="4077072"/>
            <a:ext cx="1892181" cy="2496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5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Ильдар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77985" y="1318022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	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C:\Users\psycho1\Desktop\Юнармеец 2018\2018-09-13\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85" y="1518077"/>
            <a:ext cx="1853397" cy="2471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psycho1\Desktop\Юнармеец 2018\2018-09-13\0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8770014"/>
            <a:ext cx="2088000" cy="27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psycho1\Desktop\Юнармеец 2018\2018-09-13\0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30154"/>
            <a:ext cx="1835281" cy="2447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psycho1\Desktop\Юнармеец 2018\2018-09-13\0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885" y="1518077"/>
            <a:ext cx="1844339" cy="2459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psycho1\Desktop\Юнармеец 2018\2018-09-13\06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502" y="1530154"/>
            <a:ext cx="1835281" cy="2447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psycho1\Desktop\Юнармеец 2018\2018-09-13\03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85" y="4149080"/>
            <a:ext cx="1853397" cy="2471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psycho1\Desktop\Юнармеец 2018\2018-09-13\01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120035"/>
            <a:ext cx="1875181" cy="2500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psycho1\Desktop\Юнармеец 2018\2018-09-13\01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884" y="4149080"/>
            <a:ext cx="3822899" cy="2471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6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Ильдар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1628800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C:\Users\psycho1\Desktop\Юнармеец 2018\2018-09-13\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51" y="1291411"/>
            <a:ext cx="1898609" cy="2531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psycho1\Desktop\Юнармеец 2018\2018-09-13\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91411"/>
            <a:ext cx="1898608" cy="2531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psycho1\Desktop\Юнармеец 2018\2018-09-13\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91411"/>
            <a:ext cx="1898607" cy="2531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psycho1\Desktop\Юнармеец 2018\2018-09-13\0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291411"/>
            <a:ext cx="1898608" cy="2531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psycho1\Desktop\Юнармеец 2018\2018-09-13\04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57059"/>
            <a:ext cx="1872208" cy="2496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psycho1\Desktop\Юнармеец 2018\2018-09-13\04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357" y="3957059"/>
            <a:ext cx="3328370" cy="2496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psycho1\Desktop\Юнармеец 2018\2018-09-13\04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957059"/>
            <a:ext cx="1872208" cy="2496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05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Ильдар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42" y="1412776"/>
            <a:ext cx="3483525" cy="2661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3679170" cy="2661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9"/>
          <a:stretch/>
        </p:blipFill>
        <p:spPr bwMode="auto">
          <a:xfrm>
            <a:off x="2975956" y="4074507"/>
            <a:ext cx="3134287" cy="2502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87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10</Words>
  <Application>Microsoft Office PowerPoint</Application>
  <PresentationFormat>Экран (4:3)</PresentationFormat>
  <Paragraphs>15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psycho1</dc:creator>
  <cp:lastModifiedBy>psycho1</cp:lastModifiedBy>
  <cp:revision>10</cp:revision>
  <dcterms:created xsi:type="dcterms:W3CDTF">2018-09-17T05:37:18Z</dcterms:created>
  <dcterms:modified xsi:type="dcterms:W3CDTF">2018-11-24T06:34:44Z</dcterms:modified>
</cp:coreProperties>
</file>